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7" r:id="rId3"/>
    <p:sldId id="288" r:id="rId4"/>
    <p:sldId id="285" r:id="rId5"/>
    <p:sldId id="290" r:id="rId6"/>
    <p:sldId id="291" r:id="rId7"/>
    <p:sldId id="284" r:id="rId8"/>
    <p:sldId id="289" r:id="rId9"/>
    <p:sldId id="292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%3A%2F%2Fstephenafamo.com%2Fblog%2Funderstanding-docker-containers%2F&amp;psig=AOvVaw3rZqISfR4sGcvUyqgMFW9Q&amp;ust=1615025353167000&amp;source=images&amp;cd=vfe&amp;ved=0CAMQjB1qFwoTCKC__qL1mO8CFQAAAAAdAAAAABAD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%3A%2F%2Fwww.sourcefuse.com%2Fblog%2Fcontainer-orchestration-to-reorganize-cloud-computing%2F&amp;psig=AOvVaw0lYst1Qd5HjbgX65-3zuz7&amp;ust=1615027655011000&amp;source=images&amp;cd=vfe&amp;ved=2ahUKEwiQmNr-_JjvAhU1w3MBHVhABTgQjB16BAgAEAg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Containers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Virtual Machines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51053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virtual machine (VM) is </a:t>
            </a:r>
            <a:r>
              <a:rPr lang="en-US" dirty="0" smtClean="0"/>
              <a:t>system </a:t>
            </a:r>
            <a:r>
              <a:rPr lang="en-US" dirty="0"/>
              <a:t>that shares the physical resources of one server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is a guest on the host’s hardware, which is why it is also called a guest machine</a:t>
            </a:r>
          </a:p>
          <a:p>
            <a:endParaRPr lang="en-US" dirty="0"/>
          </a:p>
          <a:p>
            <a:r>
              <a:rPr lang="en-US" dirty="0"/>
              <a:t>Several layers make up a virtual machine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layer that enables virtualization is the hypervisor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 hypervisor is a software that virtualizes the server</a:t>
            </a:r>
          </a:p>
          <a:p>
            <a:endParaRPr lang="en-US" dirty="0"/>
          </a:p>
          <a:p>
            <a:r>
              <a:rPr lang="en-US" dirty="0"/>
              <a:t>Everything necessary to run an app is contained within the virtual machine –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virtualized hardware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 OS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any required binaries and libraries</a:t>
            </a:r>
          </a:p>
          <a:p>
            <a:r>
              <a:rPr lang="en-US" dirty="0"/>
              <a:t>Virtual machines have their own infrastructure and are </a:t>
            </a:r>
            <a:r>
              <a:rPr lang="en-US" dirty="0" smtClean="0"/>
              <a:t>self-contained</a:t>
            </a:r>
          </a:p>
          <a:p>
            <a:endParaRPr lang="en-US" dirty="0"/>
          </a:p>
          <a:p>
            <a:r>
              <a:rPr lang="en-US" dirty="0" smtClean="0"/>
              <a:t>Disadvantages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Virtual machines may take up a lot of system resources of the host machine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process of relocating an app running on a virtual machine can also be complicated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178" y="2409825"/>
            <a:ext cx="3017025" cy="3028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Containers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8662353" cy="51053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container is an environment that runs an application that is not dependent on the operating 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isolates the app from the host by virtualizing 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allows users to created multiple workloads on a single OS </a:t>
            </a:r>
            <a:r>
              <a:rPr lang="en-US" dirty="0" smtClean="0"/>
              <a:t>instance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cannot harm the host machine nor come in conflict with other apps running in separate containers</a:t>
            </a:r>
          </a:p>
          <a:p>
            <a:endParaRPr lang="en-US" dirty="0"/>
          </a:p>
          <a:p>
            <a:r>
              <a:rPr lang="en-US" dirty="0"/>
              <a:t>The kernel of the host operating system serves the needs of running different functions of an app, separated into containers</a:t>
            </a:r>
          </a:p>
          <a:p>
            <a:endParaRPr lang="en-US" dirty="0" smtClean="0"/>
          </a:p>
          <a:p>
            <a:r>
              <a:rPr lang="en-US" dirty="0" smtClean="0"/>
              <a:t>Can </a:t>
            </a:r>
            <a:r>
              <a:rPr lang="en-US" dirty="0"/>
              <a:t>create a template of an environment you need</a:t>
            </a:r>
          </a:p>
          <a:p>
            <a:r>
              <a:rPr lang="en-US" dirty="0"/>
              <a:t>The container essentially runs a snapshot of the system at a particular </a:t>
            </a:r>
            <a:r>
              <a:rPr lang="en-US" dirty="0" smtClean="0"/>
              <a:t>time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providing </a:t>
            </a:r>
            <a:r>
              <a:rPr lang="en-US" dirty="0"/>
              <a:t>consistency in the behavior of an app</a:t>
            </a:r>
          </a:p>
          <a:p>
            <a:endParaRPr lang="en-US" dirty="0"/>
          </a:p>
          <a:p>
            <a:r>
              <a:rPr lang="en-US" dirty="0"/>
              <a:t>The container shares the host’s kernel to run all the individual apps within the container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only elements that each container requires are bins, libraries and other runtime components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2693" y="2940843"/>
            <a:ext cx="4069307" cy="2424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Containers(2)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IN" dirty="0" smtClean="0"/>
              <a:t>Containers were brought into spotlight by start-ups and born-in-cloud companies</a:t>
            </a:r>
          </a:p>
          <a:p>
            <a:r>
              <a:rPr lang="en-IN" dirty="0" smtClean="0"/>
              <a:t>Over couple of years, they have become synonymous with app modernization</a:t>
            </a:r>
          </a:p>
          <a:p>
            <a:endParaRPr lang="en-IN" dirty="0"/>
          </a:p>
          <a:p>
            <a:r>
              <a:rPr lang="en-IN" dirty="0" smtClean="0"/>
              <a:t>Mainly people talk about Docker containers </a:t>
            </a:r>
          </a:p>
          <a:p>
            <a:r>
              <a:rPr lang="en-IN" dirty="0" smtClean="0"/>
              <a:t>It has really made container popular </a:t>
            </a:r>
          </a:p>
          <a:p>
            <a:endParaRPr lang="en-IN" dirty="0"/>
          </a:p>
          <a:p>
            <a:r>
              <a:rPr lang="en-IN" dirty="0" smtClean="0"/>
              <a:t>But other container runtimes are also available such as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/>
              <a:t>Containerd</a:t>
            </a:r>
            <a:endParaRPr lang="en-IN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CoreOS </a:t>
            </a:r>
            <a:r>
              <a:rPr lang="en-IN" dirty="0" err="1"/>
              <a:t>rkt</a:t>
            </a:r>
            <a:endParaRPr lang="en-IN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Hyper-V Containers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LXC Linux Containers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/>
              <a:t>OpenVZ</a:t>
            </a:r>
            <a:endParaRPr lang="en-IN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/>
              <a:t>RunC</a:t>
            </a:r>
            <a:endParaRPr lang="en-IN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Vagrant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2895600"/>
            <a:ext cx="271462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Benefits of containers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Less overhead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Containers require less system resources than traditional or hardware virtual machine environments because they don’t include operating system images.</a:t>
            </a:r>
          </a:p>
          <a:p>
            <a:endParaRPr lang="en-US" dirty="0"/>
          </a:p>
          <a:p>
            <a:r>
              <a:rPr lang="en-US" dirty="0"/>
              <a:t>Increased portability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Applications running in containers can be deployed easily to multiple different operating systems and hardware platforms.</a:t>
            </a:r>
          </a:p>
          <a:p>
            <a:endParaRPr lang="en-US" dirty="0"/>
          </a:p>
          <a:p>
            <a:r>
              <a:rPr lang="en-US" dirty="0"/>
              <a:t>More consistent operation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DevOps teams know applications in containers will run the same, regardless of where they are deployed.</a:t>
            </a:r>
          </a:p>
          <a:p>
            <a:endParaRPr lang="en-US" dirty="0"/>
          </a:p>
          <a:p>
            <a:r>
              <a:rPr lang="en-US" dirty="0"/>
              <a:t>Greater efficiency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Containers allow applications to be more rapidly deployed, patched, or scaled.</a:t>
            </a:r>
          </a:p>
          <a:p>
            <a:endParaRPr lang="en-US" dirty="0"/>
          </a:p>
          <a:p>
            <a:r>
              <a:rPr lang="en-US" dirty="0"/>
              <a:t>Better application development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Containers support agile and DevOps efforts to accelerate development, test, and production cycles.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2718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Container use cases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“Lift and shift” existing applications into modern cloud architectures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Some organizations use containers to migrate existing applications into more modern environments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does not offer the full benefits of a modular, container-based application architecture</a:t>
            </a:r>
          </a:p>
          <a:p>
            <a:endParaRPr lang="en-US" dirty="0"/>
          </a:p>
          <a:p>
            <a:r>
              <a:rPr lang="en-US" dirty="0"/>
              <a:t>Refactor existing applications for containers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Although refactoring is much more intensive than lift-and-shift migration, it enables the full benefits of a container environment.</a:t>
            </a:r>
          </a:p>
          <a:p>
            <a:endParaRPr lang="en-US" dirty="0"/>
          </a:p>
          <a:p>
            <a:r>
              <a:rPr lang="en-US" dirty="0"/>
              <a:t>Develop new container-native applications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Much like refactoring, this approach unlocks the full benefits of containers.</a:t>
            </a:r>
          </a:p>
          <a:p>
            <a:endParaRPr lang="en-US" dirty="0"/>
          </a:p>
          <a:p>
            <a:r>
              <a:rPr lang="en-US" dirty="0"/>
              <a:t>Provide better support for microservices architectures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Distributed applications and microservices can be more easily isolated, deployed, and scaled using individual container building blocks.</a:t>
            </a:r>
          </a:p>
          <a:p>
            <a:endParaRPr lang="en-US" dirty="0"/>
          </a:p>
          <a:p>
            <a:r>
              <a:rPr lang="en-US" dirty="0"/>
              <a:t>Provide DevOps support for continuous integration and deployment (CI/CD)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Container technology supports streamlined build, test, and deployment from the same container images.</a:t>
            </a:r>
          </a:p>
          <a:p>
            <a:endParaRPr lang="en-US" dirty="0"/>
          </a:p>
          <a:p>
            <a:r>
              <a:rPr lang="en-US" dirty="0"/>
              <a:t>Provide easier deployment of repetitive jobs and tasks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Containers are being deployed to support one or more similar processes, which often run in the background, such as ETL functions or batch jobs.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9218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Containers in Cloud native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7595553" cy="4648199"/>
          </a:xfrm>
        </p:spPr>
        <p:txBody>
          <a:bodyPr/>
          <a:lstStyle/>
          <a:p>
            <a:r>
              <a:rPr lang="en-IN" dirty="0" smtClean="0"/>
              <a:t>Cloud native apps are distributed in nature and utilize cloud infrastructure</a:t>
            </a:r>
          </a:p>
          <a:p>
            <a:endParaRPr lang="en-IN" dirty="0" smtClean="0"/>
          </a:p>
          <a:p>
            <a:r>
              <a:rPr lang="en-IN" dirty="0" smtClean="0"/>
              <a:t>Many technologies and tools used for implementation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From compute perspective – its only containers and functions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From architectural perspective – its microservices</a:t>
            </a:r>
          </a:p>
          <a:p>
            <a:endParaRPr lang="en-IN" dirty="0"/>
          </a:p>
          <a:p>
            <a:r>
              <a:rPr lang="en-IN" dirty="0" smtClean="0"/>
              <a:t>These terms are mistakenly used and often believed to be one and the same</a:t>
            </a:r>
          </a:p>
          <a:p>
            <a:endParaRPr lang="en-IN" dirty="0" smtClean="0"/>
          </a:p>
          <a:p>
            <a:r>
              <a:rPr lang="en-IN" dirty="0" smtClean="0"/>
              <a:t>Understanding how to best use functions and containers, along with eventing or messaging technologies, allows developers to design, develop and operate new generation of cloud-native microservices based applications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6706" y="2743200"/>
            <a:ext cx="3629025" cy="2209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363200" y="4953000"/>
            <a:ext cx="19250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Containers in Production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7062153" cy="5029199"/>
          </a:xfrm>
        </p:spPr>
        <p:txBody>
          <a:bodyPr/>
          <a:lstStyle/>
          <a:p>
            <a:r>
              <a:rPr lang="en-US" dirty="0"/>
              <a:t>Containers are a form of operating system virtualization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 single container might be used to run anything from a small </a:t>
            </a:r>
            <a:r>
              <a:rPr lang="en-US" dirty="0" smtClean="0"/>
              <a:t>microservices </a:t>
            </a:r>
            <a:r>
              <a:rPr lang="en-US" dirty="0"/>
              <a:t>or software process to a larger application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Inside a container are all the necessary executables, binary code, libraries, and configuration files</a:t>
            </a:r>
          </a:p>
          <a:p>
            <a:endParaRPr lang="en-US" dirty="0"/>
          </a:p>
          <a:p>
            <a:r>
              <a:rPr lang="en-US" dirty="0"/>
              <a:t>Containers do not contain operating system images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makes them more lightweight and portable, with significantly less overhead</a:t>
            </a:r>
          </a:p>
          <a:p>
            <a:endParaRPr lang="en-US" dirty="0"/>
          </a:p>
          <a:p>
            <a:r>
              <a:rPr lang="en-US" dirty="0"/>
              <a:t>In larger application deployments, multiple containers may be deployed as one or more container clusters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Such clusters might be managed by a container orchestrator such as Kubernetes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2134462"/>
            <a:ext cx="4410075" cy="293681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0" y="5105400"/>
            <a:ext cx="13662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medium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Container Orchestration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7138353" cy="4495799"/>
          </a:xfrm>
        </p:spPr>
        <p:txBody>
          <a:bodyPr/>
          <a:lstStyle/>
          <a:p>
            <a:r>
              <a:rPr lang="en-US" dirty="0" smtClean="0"/>
              <a:t>Provisioning and deployment of containers onto cluster nodes</a:t>
            </a:r>
          </a:p>
          <a:p>
            <a:r>
              <a:rPr lang="en-US" dirty="0" smtClean="0"/>
              <a:t>Resource management of containers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Placing containers on nodes having sufficient resources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Moving containers to other nodes if resource limits is reached on node</a:t>
            </a:r>
          </a:p>
          <a:p>
            <a:r>
              <a:rPr lang="en-US" dirty="0" smtClean="0"/>
              <a:t>Health monitoring of containers </a:t>
            </a:r>
          </a:p>
          <a:p>
            <a:r>
              <a:rPr lang="en-US" dirty="0" smtClean="0"/>
              <a:t>Container restarting, rescheduling in case of failures of container or node</a:t>
            </a:r>
          </a:p>
          <a:p>
            <a:r>
              <a:rPr lang="en-US" dirty="0" smtClean="0"/>
              <a:t>Scaling in or out containers within a cluster</a:t>
            </a:r>
          </a:p>
          <a:p>
            <a:r>
              <a:rPr lang="en-US" dirty="0" smtClean="0"/>
              <a:t>Providing mapping for containers to connect to the networks</a:t>
            </a:r>
          </a:p>
          <a:p>
            <a:r>
              <a:rPr lang="en-US" dirty="0" smtClean="0"/>
              <a:t>Initial load balancing between containers 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Tasks of container orchestrator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1905000"/>
            <a:ext cx="4953000" cy="27860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896600" y="4691063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3"/>
              </a:rPr>
              <a:t>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874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3216</TotalTime>
  <Words>850</Words>
  <Application>Microsoft Office PowerPoint</Application>
  <PresentationFormat>Widescreen</PresentationFormat>
  <Paragraphs>118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Containers</vt:lpstr>
      <vt:lpstr>Virtual Machines</vt:lpstr>
      <vt:lpstr>Containers</vt:lpstr>
      <vt:lpstr>Containers(2)</vt:lpstr>
      <vt:lpstr>Benefits of containers</vt:lpstr>
      <vt:lpstr>Container use cases</vt:lpstr>
      <vt:lpstr>Containers in Cloud native</vt:lpstr>
      <vt:lpstr>Containers in Production</vt:lpstr>
      <vt:lpstr>Container Orchestration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232</cp:revision>
  <dcterms:created xsi:type="dcterms:W3CDTF">2018-10-16T06:13:57Z</dcterms:created>
  <dcterms:modified xsi:type="dcterms:W3CDTF">2021-03-05T11:03:11Z</dcterms:modified>
</cp:coreProperties>
</file>

<file path=docProps/thumbnail.jpeg>
</file>